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65" r:id="rId2"/>
    <p:sldId id="268" r:id="rId3"/>
    <p:sldId id="274" r:id="rId4"/>
    <p:sldId id="267" r:id="rId5"/>
    <p:sldId id="266" r:id="rId6"/>
    <p:sldId id="269" r:id="rId7"/>
    <p:sldId id="270" r:id="rId8"/>
    <p:sldId id="271" r:id="rId9"/>
    <p:sldId id="272" r:id="rId10"/>
    <p:sldId id="273" r:id="rId11"/>
  </p:sldIdLst>
  <p:sldSz cx="9144000" cy="5143500" type="screen16x9"/>
  <p:notesSz cx="6858000" cy="9144000"/>
  <p:embeddedFontLst>
    <p:embeddedFont>
      <p:font typeface="Source Code Pro" charset="0"/>
      <p:regular r:id="rId13"/>
      <p:bold r:id="rId14"/>
    </p:embeddedFont>
    <p:embeddedFont>
      <p:font typeface="Amatic SC" charset="0"/>
      <p:regular r:id="rId15"/>
      <p:bold r:id="rId16"/>
    </p:embeddedFont>
    <p:embeddedFont>
      <p:font typeface="Georgia" pitchFamily="18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D28181A5-43DF-4B7E-9731-0C749C3C4274}">
  <a:tblStyle styleId="{D28181A5-43DF-4B7E-9731-0C749C3C4274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D083AE6-46FA-4A59-8FB0-9F97EB10719F}" styleName="Светлый стиль 3 -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676" autoAdjust="0"/>
  </p:normalViewPr>
  <p:slideViewPr>
    <p:cSldViewPr>
      <p:cViewPr>
        <p:scale>
          <a:sx n="126" d="100"/>
          <a:sy n="126" d="100"/>
        </p:scale>
        <p:origin x="-354" y="-3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4788958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 lang="ru" sz="10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8000" spc="200" dirty="0" smtClean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Англия</a:t>
            </a:r>
            <a:endParaRPr lang="ru-RU" sz="8000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3">
                  <a:satMod val="20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27407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319500" y="4230575"/>
            <a:ext cx="7780892" cy="598800"/>
          </a:xfrm>
        </p:spPr>
        <p:txBody>
          <a:bodyPr/>
          <a:lstStyle/>
          <a:p>
            <a:r>
              <a:rPr lang="ru-RU" sz="6000" i="1" dirty="0">
                <a:solidFill>
                  <a:schemeClr val="bg1"/>
                </a:solidFill>
              </a:rPr>
              <a:t>Камни Стоунхенджа</a:t>
            </a:r>
          </a:p>
        </p:txBody>
      </p:sp>
    </p:spTree>
    <p:extLst>
      <p:ext uri="{BB962C8B-B14F-4D97-AF65-F5344CB8AC3E}">
        <p14:creationId xmlns:p14="http://schemas.microsoft.com/office/powerpoint/2010/main" val="601362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2483768" y="51470"/>
            <a:ext cx="3835152" cy="748200"/>
          </a:xfrm>
        </p:spPr>
        <p:txBody>
          <a:bodyPr/>
          <a:lstStyle/>
          <a:p>
            <a:r>
              <a:rPr lang="ru-RU" b="0" i="1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Великобритания</a:t>
            </a:r>
            <a:endParaRPr lang="ru-RU" b="0" i="1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052726"/>
              </p:ext>
            </p:extLst>
          </p:nvPr>
        </p:nvGraphicFramePr>
        <p:xfrm>
          <a:off x="2267744" y="771550"/>
          <a:ext cx="6696744" cy="4198441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3348372"/>
                <a:gridCol w="3348372"/>
              </a:tblGrid>
              <a:tr h="404119">
                <a:tc>
                  <a:txBody>
                    <a:bodyPr/>
                    <a:lstStyle/>
                    <a:p>
                      <a:r>
                        <a:rPr lang="ru-RU" i="1" dirty="0" smtClean="0">
                          <a:solidFill>
                            <a:schemeClr val="bg1"/>
                          </a:solidFill>
                        </a:rPr>
                        <a:t>Основано</a:t>
                      </a:r>
                      <a:endParaRPr lang="ru-RU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" i="1" dirty="0" smtClean="0">
                          <a:solidFill>
                            <a:schemeClr val="bg1"/>
                          </a:solidFill>
                        </a:rPr>
                        <a:t>927 год</a:t>
                      </a:r>
                    </a:p>
                  </a:txBody>
                  <a:tcPr/>
                </a:tc>
              </a:tr>
              <a:tr h="408867">
                <a:tc>
                  <a:txBody>
                    <a:bodyPr/>
                    <a:lstStyle/>
                    <a:p>
                      <a:r>
                        <a:rPr lang="ru-RU" b="1" i="1" dirty="0" smtClean="0">
                          <a:solidFill>
                            <a:schemeClr val="bg1"/>
                          </a:solidFill>
                        </a:rPr>
                        <a:t>Официальный язык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b="1" i="1" dirty="0" smtClean="0">
                          <a:solidFill>
                            <a:schemeClr val="bg1"/>
                          </a:solidFill>
                        </a:rPr>
                        <a:t>Английский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08867">
                <a:tc>
                  <a:txBody>
                    <a:bodyPr/>
                    <a:lstStyle/>
                    <a:p>
                      <a:r>
                        <a:rPr lang="ru-RU" b="1" i="1" dirty="0" smtClean="0">
                          <a:solidFill>
                            <a:schemeClr val="bg1"/>
                          </a:solidFill>
                        </a:rPr>
                        <a:t>Столица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b="1" i="1" dirty="0" smtClean="0">
                          <a:solidFill>
                            <a:schemeClr val="bg1"/>
                          </a:solidFill>
                        </a:rPr>
                        <a:t>Лондон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08867">
                <a:tc>
                  <a:txBody>
                    <a:bodyPr/>
                    <a:lstStyle/>
                    <a:p>
                      <a:r>
                        <a:rPr lang="ru-RU" b="1" i="1" dirty="0" smtClean="0">
                          <a:solidFill>
                            <a:schemeClr val="bg1"/>
                          </a:solidFill>
                        </a:rPr>
                        <a:t>Крупнейшие города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" b="1" i="1" dirty="0" smtClean="0">
                          <a:solidFill>
                            <a:schemeClr val="bg1"/>
                          </a:solidFill>
                        </a:rPr>
                        <a:t>Лондон, Бирмингем, Лидс, Шеффилд, Ливерпуль, Манчестер </a:t>
                      </a:r>
                    </a:p>
                  </a:txBody>
                  <a:tcPr/>
                </a:tc>
              </a:tr>
              <a:tr h="408867">
                <a:tc>
                  <a:txBody>
                    <a:bodyPr/>
                    <a:lstStyle/>
                    <a:p>
                      <a:r>
                        <a:rPr lang="ru-RU" b="1" i="1" dirty="0" smtClean="0">
                          <a:solidFill>
                            <a:schemeClr val="bg1"/>
                          </a:solidFill>
                        </a:rPr>
                        <a:t>Форма правления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" b="1" i="1" dirty="0" smtClean="0">
                          <a:solidFill>
                            <a:schemeClr val="bg1"/>
                          </a:solidFill>
                        </a:rPr>
                        <a:t>Конституционная монархия</a:t>
                      </a:r>
                    </a:p>
                  </a:txBody>
                  <a:tcPr/>
                </a:tc>
              </a:tr>
              <a:tr h="408867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ru" b="0" i="1" dirty="0" smtClean="0">
                          <a:solidFill>
                            <a:schemeClr val="bg1"/>
                          </a:solidFill>
                        </a:rPr>
                        <a:t>Монарх Великобритании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 b="0" i="1" dirty="0" smtClean="0">
                          <a:solidFill>
                            <a:schemeClr val="bg1"/>
                          </a:solidFill>
                        </a:rPr>
                        <a:t>Премьер Министр Великобритании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1" i="1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Елизавета </a:t>
                      </a:r>
                      <a:r>
                        <a:rPr lang="en-US" sz="1400" b="1" i="1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II </a:t>
                      </a:r>
                      <a:r>
                        <a:rPr lang="en-US" b="1" i="1" dirty="0" smtClean="0">
                          <a:solidFill>
                            <a:schemeClr val="bg1"/>
                          </a:solidFill>
                        </a:rPr>
                        <a:t/>
                      </a:r>
                      <a:br>
                        <a:rPr lang="en-US" b="1" i="1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ru-RU" sz="1400" b="1" i="1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Дэвид </a:t>
                      </a:r>
                      <a:r>
                        <a:rPr lang="ru-RU" sz="1400" b="1" i="1" u="none" strike="noStrike" cap="none" dirty="0" err="1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Кэмерон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0886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" b="1" i="1" dirty="0" smtClean="0">
                          <a:solidFill>
                            <a:schemeClr val="bg1"/>
                          </a:solidFill>
                        </a:rPr>
                        <a:t>Территория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1" i="1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243 809 км²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0886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" b="1" i="1" dirty="0" smtClean="0">
                          <a:solidFill>
                            <a:schemeClr val="bg1"/>
                          </a:solidFill>
                        </a:rPr>
                        <a:t>Население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1" i="1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64 716 000 чел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0886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" b="1" i="1" dirty="0" smtClean="0">
                          <a:solidFill>
                            <a:schemeClr val="bg1"/>
                          </a:solidFill>
                        </a:rPr>
                        <a:t>Плотность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1" i="1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388, 7 человек/ км²</a:t>
                      </a:r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</a:t>
                      </a:r>
                      <a:endParaRPr lang="ru-RU" dirty="0"/>
                    </a:p>
                  </a:txBody>
                  <a:tcPr/>
                </a:tc>
              </a:tr>
              <a:tr h="195506">
                <a:tc>
                  <a:txBody>
                    <a:bodyPr/>
                    <a:lstStyle/>
                    <a:p>
                      <a:r>
                        <a:rPr lang="ru-RU" b="1" i="1" dirty="0" smtClean="0">
                          <a:solidFill>
                            <a:schemeClr val="bg1"/>
                          </a:solidFill>
                        </a:rPr>
                        <a:t>Валюта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1" i="1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Фунт стерлингов</a:t>
                      </a:r>
                      <a:endParaRPr lang="ru-RU" b="1" i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41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555526"/>
            <a:ext cx="3272249" cy="163158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69" y="3003798"/>
            <a:ext cx="2460326" cy="164021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84754"/>
            <a:ext cx="3398516" cy="472879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40380" y="2252105"/>
            <a:ext cx="2247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i="1" dirty="0" smtClean="0">
                <a:solidFill>
                  <a:schemeClr val="bg1"/>
                </a:solidFill>
              </a:rPr>
              <a:t>Флаг Великобритании</a:t>
            </a:r>
            <a:endParaRPr lang="ru-RU" b="1" i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1640" y="4644015"/>
            <a:ext cx="13468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i="1" dirty="0" smtClean="0">
                <a:solidFill>
                  <a:schemeClr val="bg1"/>
                </a:solidFill>
              </a:rPr>
              <a:t>Флаг Англии</a:t>
            </a:r>
            <a:endParaRPr lang="ru-RU" b="1" i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56176" y="4797903"/>
            <a:ext cx="23791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i="1" dirty="0" smtClean="0">
                <a:solidFill>
                  <a:schemeClr val="bg1"/>
                </a:solidFill>
              </a:rPr>
              <a:t>Карта Великобритании</a:t>
            </a:r>
            <a:endParaRPr lang="ru-RU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438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3419872" y="29664"/>
            <a:ext cx="2028052" cy="801000"/>
          </a:xfrm>
        </p:spPr>
        <p:txBody>
          <a:bodyPr/>
          <a:lstStyle/>
          <a:p>
            <a:r>
              <a:rPr lang="ru-RU" b="0" i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Лондон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+mn-lt"/>
              </a:rPr>
              <a:t>Лондон - столица Соединенного Королевства Великобритании и Северной Ирландии, крупнейший город на Британских островах. Расположен на реке Темзе, в 64км от ее устья. Лондон - один из крупных портов Британии и главный промышленный центр страны. Площадь города составляет 1560 кв. км. , население Лондона немного более 7 млн. человек. Город пережил взлеты и падения, пожары и эпидемии, был столицей самой могущественной империи мира. Большой Лондон состоит из Сити и окружающих его 32 крупных городских административных районов.</a:t>
            </a:r>
          </a:p>
        </p:txBody>
      </p:sp>
    </p:spTree>
    <p:extLst>
      <p:ext uri="{BB962C8B-B14F-4D97-AF65-F5344CB8AC3E}">
        <p14:creationId xmlns:p14="http://schemas.microsoft.com/office/powerpoint/2010/main" val="360385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987824" y="51470"/>
            <a:ext cx="3180180" cy="801000"/>
          </a:xfrm>
        </p:spPr>
        <p:txBody>
          <a:bodyPr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ru-RU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Елизавета </a:t>
            </a:r>
            <a:r>
              <a:rPr lang="en-US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II</a:t>
            </a:r>
            <a:endParaRPr lang="ru-RU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2267744" y="1275606"/>
            <a:ext cx="5052388" cy="3143275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Georgia" pitchFamily="18" charset="0"/>
              </a:rPr>
              <a:t>Королева Великобритании с 1952 года по настоящее время. Взошла на престол 6 февраля 1952 года в возрасте двадцати пяти лет, после кончины своего отца, короля Георга VI. Является самым </a:t>
            </a:r>
            <a:r>
              <a:rPr lang="ru-RU" dirty="0" err="1">
                <a:solidFill>
                  <a:schemeClr val="bg1"/>
                </a:solidFill>
                <a:latin typeface="Georgia" pitchFamily="18" charset="0"/>
              </a:rPr>
              <a:t>долгоправящим</a:t>
            </a:r>
            <a:r>
              <a:rPr lang="ru-RU" dirty="0">
                <a:solidFill>
                  <a:schemeClr val="bg1"/>
                </a:solidFill>
                <a:latin typeface="Georgia" pitchFamily="18" charset="0"/>
              </a:rPr>
              <a:t> монархом за всю историю Великобритании.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59582"/>
            <a:ext cx="2098574" cy="260277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189" y="1059582"/>
            <a:ext cx="1755907" cy="268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58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555776" y="195486"/>
            <a:ext cx="4620340" cy="801000"/>
          </a:xfrm>
        </p:spPr>
        <p:txBody>
          <a:bodyPr/>
          <a:lstStyle/>
          <a:p>
            <a:r>
              <a:rPr lang="ru-RU" b="0" i="1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Парламент Англии</a:t>
            </a:r>
            <a:endParaRPr lang="ru-RU" b="0" i="1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539552" y="4011910"/>
            <a:ext cx="8208912" cy="695003"/>
          </a:xfrm>
        </p:spPr>
        <p:txBody>
          <a:bodyPr/>
          <a:lstStyle/>
          <a:p>
            <a:r>
              <a:rPr lang="ru-RU" sz="2800" dirty="0" smtClean="0">
                <a:solidFill>
                  <a:schemeClr val="bg1"/>
                </a:solidFill>
                <a:latin typeface="+mn-lt"/>
              </a:rPr>
              <a:t>Парламент Англии был основан в 1256 году.</a:t>
            </a:r>
            <a:endParaRPr lang="ru-RU" sz="28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2331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691680" y="1923678"/>
            <a:ext cx="6336704" cy="748200"/>
          </a:xfrm>
        </p:spPr>
        <p:txBody>
          <a:bodyPr/>
          <a:lstStyle/>
          <a:p>
            <a:r>
              <a:rPr lang="ru-RU" b="0" i="1" dirty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Достопримечательности</a:t>
            </a:r>
          </a:p>
        </p:txBody>
      </p:sp>
    </p:spTree>
    <p:extLst>
      <p:ext uri="{BB962C8B-B14F-4D97-AF65-F5344CB8AC3E}">
        <p14:creationId xmlns:p14="http://schemas.microsoft.com/office/powerpoint/2010/main" val="107329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7504" y="411510"/>
            <a:ext cx="5998800" cy="598800"/>
          </a:xfrm>
        </p:spPr>
        <p:txBody>
          <a:bodyPr/>
          <a:lstStyle/>
          <a:p>
            <a:r>
              <a:rPr lang="ru-RU" sz="6000" b="0" i="1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Тауэрский</a:t>
            </a:r>
            <a:r>
              <a:rPr lang="ru-RU" sz="6000" b="0" i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мост</a:t>
            </a:r>
          </a:p>
        </p:txBody>
      </p:sp>
    </p:spTree>
    <p:extLst>
      <p:ext uri="{BB962C8B-B14F-4D97-AF65-F5344CB8AC3E}">
        <p14:creationId xmlns:p14="http://schemas.microsoft.com/office/powerpoint/2010/main" val="242754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395536" y="4227934"/>
            <a:ext cx="5998800" cy="598800"/>
          </a:xfrm>
        </p:spPr>
        <p:txBody>
          <a:bodyPr/>
          <a:lstStyle/>
          <a:p>
            <a:r>
              <a:rPr lang="ru-RU" sz="6000" b="0" i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Биг-Бен</a:t>
            </a:r>
            <a:r>
              <a:rPr lang="ru-RU" b="0" dirty="0"/>
              <a:t> 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3759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207</Words>
  <Application>Microsoft Office PowerPoint</Application>
  <PresentationFormat>Экран (16:9)</PresentationFormat>
  <Paragraphs>36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Source Code Pro</vt:lpstr>
      <vt:lpstr>Amatic SC</vt:lpstr>
      <vt:lpstr>Georgia</vt:lpstr>
      <vt:lpstr>beach-day</vt:lpstr>
      <vt:lpstr>Англия</vt:lpstr>
      <vt:lpstr>Великобритания</vt:lpstr>
      <vt:lpstr>Презентация PowerPoint</vt:lpstr>
      <vt:lpstr>Лондон</vt:lpstr>
      <vt:lpstr>Елизавета II</vt:lpstr>
      <vt:lpstr>Парламент Англии</vt:lpstr>
      <vt:lpstr>Достопримечательности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</dc:title>
  <dc:creator>VIKA</dc:creator>
  <cp:lastModifiedBy>VIKA</cp:lastModifiedBy>
  <cp:revision>14</cp:revision>
  <dcterms:modified xsi:type="dcterms:W3CDTF">2016-03-23T05:29:02Z</dcterms:modified>
</cp:coreProperties>
</file>